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358" r:id="rId3"/>
    <p:sldId id="359" r:id="rId4"/>
    <p:sldId id="257" r:id="rId5"/>
    <p:sldId id="258" r:id="rId6"/>
    <p:sldId id="259" r:id="rId7"/>
    <p:sldId id="260" r:id="rId8"/>
    <p:sldId id="261" r:id="rId9"/>
    <p:sldId id="262" r:id="rId10"/>
    <p:sldId id="336" r:id="rId11"/>
    <p:sldId id="279" r:id="rId12"/>
    <p:sldId id="340" r:id="rId13"/>
    <p:sldId id="341" r:id="rId14"/>
    <p:sldId id="344" r:id="rId15"/>
    <p:sldId id="357" r:id="rId16"/>
    <p:sldId id="263" r:id="rId17"/>
    <p:sldId id="273" r:id="rId18"/>
    <p:sldId id="353" r:id="rId19"/>
    <p:sldId id="285" r:id="rId20"/>
    <p:sldId id="286" r:id="rId21"/>
    <p:sldId id="33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25432-17B3-4D2C-9BC8-D4C3477F300E}" type="datetimeFigureOut">
              <a:rPr lang="ru-RU" smtClean="0"/>
              <a:t>06.03.2021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5C884-046F-4E81-B78B-F4D8BFF05F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13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4DD9B3-0E1D-4A05-8ABA-F76C58570A12}" type="datetime1">
              <a:rPr lang="ru-RU" smtClean="0"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110BB-8291-4AB1-A580-67144E9C1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92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FEE20B-1019-4886-B717-55626090A556}" type="datetime1">
              <a:rPr lang="ru-RU" smtClean="0"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110BB-8291-4AB1-A580-67144E9C1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95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80BF06-4B4D-4D7F-A17C-C0648407C9A9}" type="datetime1">
              <a:rPr lang="ru-RU" smtClean="0"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110BB-8291-4AB1-A580-67144E9C1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49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6EAAC0-AE3D-4568-9BCE-0EE64A6BD670}" type="datetime1">
              <a:rPr lang="ru-RU" smtClean="0"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110BB-8291-4AB1-A580-67144E9C1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28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046F23-231F-4A21-A2F1-DB9029377EF7}" type="datetime1">
              <a:rPr lang="ru-RU" smtClean="0"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110BB-8291-4AB1-A580-67144E9C1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696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332A27-6148-483B-94BC-CC413E652D41}" type="datetime1">
              <a:rPr lang="ru-RU" smtClean="0"/>
              <a:t>06.03.2021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110BB-8291-4AB1-A580-67144E9C1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45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E891FF-EB0C-455F-A7D5-A402D9384C9E}" type="datetime1">
              <a:rPr lang="ru-RU" smtClean="0"/>
              <a:t>06.03.2021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110BB-8291-4AB1-A580-67144E9C1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64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9119B0-3043-42B9-8DF0-AF83CE3C88AF}" type="datetime1">
              <a:rPr lang="ru-RU" smtClean="0"/>
              <a:t>06.03.2021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110BB-8291-4AB1-A580-67144E9C1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78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A7DDD8-2D92-40C5-B741-E366DD99F6FD}" type="datetime1">
              <a:rPr lang="ru-RU" smtClean="0"/>
              <a:t>06.03.2021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110BB-8291-4AB1-A580-67144E9C1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449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BF59B1-7882-4B24-AFE7-14284D4A37D1}" type="datetime1">
              <a:rPr lang="ru-RU" smtClean="0"/>
              <a:t>06.03.2021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110BB-8291-4AB1-A580-67144E9C1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39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BCEBEB-9816-41E4-8DB6-30873FC3AB61}" type="datetime1">
              <a:rPr lang="ru-RU" smtClean="0"/>
              <a:t>06.03.2021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110BB-8291-4AB1-A580-67144E9C1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068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85648133-19AB-4DB9-A238-AAD0C57580CA}" type="datetime1">
              <a:rPr lang="ru-RU" smtClean="0"/>
              <a:t>06.03.2021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9C110BB-8291-4AB1-A580-67144E9C198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764704"/>
            <a:ext cx="80294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ine Kirnberg" pitchFamily="2" charset="0"/>
              </a:rPr>
              <a:t>	«Стихи</a:t>
            </a:r>
            <a:r>
              <a:rPr lang="ru-RU" sz="72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ine Kirnberg" pitchFamily="2" charset="0"/>
              </a:rPr>
              <a:t>…</a:t>
            </a:r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ine Kirnberg" pitchFamily="2" charset="0"/>
              </a:rPr>
              <a:t>   </a:t>
            </a:r>
          </a:p>
          <a:p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ine Kirnberg" pitchFamily="2" charset="0"/>
              </a:rPr>
              <a:t>		Без них </a:t>
            </a:r>
          </a:p>
          <a:p>
            <a:r>
              <a:rPr lang="ru-RU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ine Kirnberg" pitchFamily="2" charset="0"/>
              </a:rPr>
              <a:t>	</a:t>
            </a:r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ine Kirnberg" pitchFamily="2" charset="0"/>
              </a:rPr>
              <a:t>		</a:t>
            </a:r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ine Kirnberg" pitchFamily="2" charset="0"/>
              </a:rPr>
              <a:t> мне нечем                                  					жить»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dine Kirnberg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38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Admin\Мои документы\АБАТСКИЕ ПОЭТЫ\костецкий\Костецкий презентация\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1" t="69116" r="4986" b="10627"/>
          <a:stretch/>
        </p:blipFill>
        <p:spPr bwMode="auto">
          <a:xfrm rot="674190">
            <a:off x="5469715" y="2262878"/>
            <a:ext cx="3168352" cy="4352127"/>
          </a:xfrm>
          <a:prstGeom prst="ellipse">
            <a:avLst/>
          </a:prstGeom>
          <a:ln w="63500" cap="rnd">
            <a:solidFill>
              <a:srgbClr val="9966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660700">
            <a:off x="6034119" y="1525658"/>
            <a:ext cx="2746265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pir Deco" pitchFamily="2" charset="0"/>
              </a:rPr>
              <a:t>После ВУЗа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mpir Deco" pitchFamily="2" charset="0"/>
            </a:endParaRPr>
          </a:p>
        </p:txBody>
      </p:sp>
      <p:pic>
        <p:nvPicPr>
          <p:cNvPr id="2050" name="Picture 2" descr="C:\Documents and Settings\Admin\Мои документы\АБАТСКИЕ ПОЭТЫ\костецкий\Костецкий презентация\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8" t="37776" r="29397" b="42792"/>
          <a:stretch/>
        </p:blipFill>
        <p:spPr bwMode="auto">
          <a:xfrm rot="21171734">
            <a:off x="90765" y="310670"/>
            <a:ext cx="5553136" cy="3554006"/>
          </a:xfrm>
          <a:prstGeom prst="ellipse">
            <a:avLst/>
          </a:prstGeom>
          <a:ln w="63500" cap="rnd">
            <a:solidFill>
              <a:srgbClr val="9966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21144153">
            <a:off x="845771" y="3903521"/>
            <a:ext cx="4663456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pir Deco" pitchFamily="2" charset="0"/>
              </a:rPr>
              <a:t>Студенческие годы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mpir Deco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8198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ИРИНА.dok\фото\Костец\коллектив камышенской шко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12"/>
            <a:ext cx="9144000" cy="6825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5979208"/>
            <a:ext cx="4435831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pir Deco" pitchFamily="2" charset="0"/>
                <a:ea typeface="Arial Unicode MS" pitchFamily="34" charset="-128"/>
                <a:cs typeface="Arial Unicode MS" pitchFamily="34" charset="-128"/>
              </a:rPr>
              <a:t>Пед</a:t>
            </a:r>
            <a:r>
              <a:rPr lang="ru-RU" sz="2400" b="1" cap="none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pir Deco" pitchFamily="2" charset="0"/>
                <a:ea typeface="Arial Unicode MS" pitchFamily="34" charset="-128"/>
                <a:cs typeface="Arial Unicode MS" pitchFamily="34" charset="-128"/>
              </a:rPr>
              <a:t>. коллектив </a:t>
            </a:r>
          </a:p>
          <a:p>
            <a:pPr algn="ctr"/>
            <a:r>
              <a:rPr lang="ru-RU" sz="2400" b="1" cap="none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pir Deco" pitchFamily="2" charset="0"/>
                <a:ea typeface="Arial Unicode MS" pitchFamily="34" charset="-128"/>
                <a:cs typeface="Arial Unicode MS" pitchFamily="34" charset="-128"/>
              </a:rPr>
              <a:t>Камышенской</a:t>
            </a:r>
            <a:r>
              <a:rPr lang="ru-RU" sz="2400" b="1" cap="none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pir Deco" pitchFamily="2" charset="0"/>
                <a:ea typeface="Arial Unicode MS" pitchFamily="34" charset="-128"/>
                <a:cs typeface="Arial Unicode MS" pitchFamily="34" charset="-128"/>
              </a:rPr>
              <a:t> ср. школы</a:t>
            </a:r>
            <a:endParaRPr lang="ru-RU" sz="2400" b="1" cap="none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pir Deco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4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Мои документы\АБАТСКИЕ ПОЭТЫ\костецкий\Костецкий презентация\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9" t="69001" r="5471" b="6766"/>
          <a:stretch/>
        </p:blipFill>
        <p:spPr bwMode="auto">
          <a:xfrm>
            <a:off x="156628" y="116632"/>
            <a:ext cx="8809196" cy="554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7412" y="5680073"/>
            <a:ext cx="7015061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pir Deco" pitchFamily="2" charset="0"/>
              </a:rPr>
              <a:t>Вальтер Федорович с учениками </a:t>
            </a:r>
          </a:p>
          <a:p>
            <a:pPr algn="ctr"/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pir Deco" pitchFamily="2" charset="0"/>
              </a:rPr>
              <a:t>Камышенской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pir Deco" pitchFamily="2" charset="0"/>
              </a:rPr>
              <a:t> средней школы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mpir Deco" pitchFamily="2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АБАТСКИЕ ПОЭТЫ\костецкий\Костецкий презентация\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t="58149" r="21362" b="7520"/>
          <a:stretch/>
        </p:blipFill>
        <p:spPr bwMode="auto">
          <a:xfrm>
            <a:off x="0" y="116632"/>
            <a:ext cx="901948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77192" y="5898212"/>
            <a:ext cx="3648756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pir Deco" pitchFamily="2" charset="0"/>
                <a:ea typeface="Arial Unicode MS" pitchFamily="34" charset="-128"/>
                <a:cs typeface="Arial Unicode MS" pitchFamily="34" charset="-128"/>
              </a:rPr>
              <a:t>Пед</a:t>
            </a:r>
            <a:r>
              <a:rPr lang="ru-RU" sz="2400" b="1" cap="none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pir Deco" pitchFamily="2" charset="0"/>
                <a:ea typeface="Arial Unicode MS" pitchFamily="34" charset="-128"/>
                <a:cs typeface="Arial Unicode MS" pitchFamily="34" charset="-128"/>
              </a:rPr>
              <a:t>. коллектив </a:t>
            </a:r>
          </a:p>
          <a:p>
            <a:pPr algn="ctr"/>
            <a:r>
              <a:rPr lang="ru-RU" sz="2400" b="1" cap="none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pir Deco" pitchFamily="2" charset="0"/>
                <a:ea typeface="Arial Unicode MS" pitchFamily="34" charset="-128"/>
                <a:cs typeface="Arial Unicode MS" pitchFamily="34" charset="-128"/>
              </a:rPr>
              <a:t>Абатской</a:t>
            </a:r>
            <a:r>
              <a:rPr lang="ru-RU" sz="2400" b="1" cap="none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pir Deco" pitchFamily="2" charset="0"/>
                <a:ea typeface="Arial Unicode MS" pitchFamily="34" charset="-128"/>
                <a:cs typeface="Arial Unicode MS" pitchFamily="34" charset="-128"/>
              </a:rPr>
              <a:t> ср. школы</a:t>
            </a:r>
            <a:endParaRPr lang="ru-RU" sz="2400" b="1" cap="none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pir Deco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0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Мои документы\АБАТСКИЕ ПОЭТЫ\костецкий\Костецкий презентация\Костецкий презентация\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 b="25825"/>
          <a:stretch/>
        </p:blipFill>
        <p:spPr bwMode="auto">
          <a:xfrm>
            <a:off x="251519" y="188640"/>
            <a:ext cx="6746317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14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7000" l="20667" r="7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08720"/>
            <a:ext cx="4585692" cy="458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0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3" r="23220"/>
          <a:stretch/>
        </p:blipFill>
        <p:spPr bwMode="auto">
          <a:xfrm>
            <a:off x="827584" y="980728"/>
            <a:ext cx="2952328" cy="3312368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Костецкий презентация\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86347">
            <a:off x="4535133" y="604352"/>
            <a:ext cx="3625725" cy="517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7967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13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Администратор\Рабочий стол\Новая папка (3)\приложение №2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824536" cy="2962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Documents and Settings\Администратор\Рабочий стол\ул.Ленина\сканирование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29000"/>
            <a:ext cx="497091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21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6" y="188640"/>
            <a:ext cx="561662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0664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1582">
            <a:off x="636803" y="520824"/>
            <a:ext cx="1734482" cy="22270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12976"/>
            <a:ext cx="1800200" cy="2481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983">
            <a:off x="6521181" y="684946"/>
            <a:ext cx="1774345" cy="227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741">
            <a:off x="6776088" y="4236842"/>
            <a:ext cx="1834991" cy="2270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6279">
            <a:off x="2563702" y="757494"/>
            <a:ext cx="1901479" cy="24208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862" y="671254"/>
            <a:ext cx="1868013" cy="23042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9344">
            <a:off x="1156719" y="2700894"/>
            <a:ext cx="1952767" cy="24813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5259">
            <a:off x="5433052" y="2762225"/>
            <a:ext cx="1908276" cy="23375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484">
            <a:off x="2323899" y="4337840"/>
            <a:ext cx="1820186" cy="216024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89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err="1" smtClean="0"/>
              <a:t>Костецкий</a:t>
            </a:r>
            <a:r>
              <a:rPr lang="ru-RU" sz="2400" dirty="0" smtClean="0"/>
              <a:t> В. Ф. родился </a:t>
            </a:r>
            <a:r>
              <a:rPr lang="ru-RU" sz="2400" dirty="0"/>
              <a:t>13 марта 1930 г. в городе Ишиме.</a:t>
            </a:r>
          </a:p>
          <a:p>
            <a:r>
              <a:rPr lang="ru-RU" sz="2400" dirty="0"/>
              <a:t>После окончания школы он поступил педагогическое училище, а затем продолжил образова­ние в </a:t>
            </a:r>
            <a:r>
              <a:rPr lang="ru-RU" sz="2400" dirty="0" err="1"/>
              <a:t>Ишимском</a:t>
            </a:r>
            <a:r>
              <a:rPr lang="ru-RU" sz="2400" dirty="0"/>
              <a:t> педагогическом институте.</a:t>
            </a:r>
          </a:p>
          <a:p>
            <a:r>
              <a:rPr lang="ru-RU" sz="2400" dirty="0"/>
              <a:t>Работал директором восьмилетней школы </a:t>
            </a:r>
            <a:r>
              <a:rPr lang="ru-RU" sz="2400" smtClean="0"/>
              <a:t>в деревне </a:t>
            </a:r>
            <a:r>
              <a:rPr lang="ru-RU" sz="2400" dirty="0"/>
              <a:t>Камышенка, а, затем много лет преподавал историю и обществоведение в </a:t>
            </a:r>
            <a:r>
              <a:rPr lang="ru-RU" sz="2400" dirty="0" err="1"/>
              <a:t>Абатской</a:t>
            </a:r>
            <a:r>
              <a:rPr lang="ru-RU" sz="2400" dirty="0"/>
              <a:t> школе </a:t>
            </a:r>
            <a:r>
              <a:rPr lang="ru-RU" sz="2000" dirty="0"/>
              <a:t>№1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46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" y="30706"/>
            <a:ext cx="9133210" cy="682729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3" r="23220"/>
          <a:stretch/>
        </p:blipFill>
        <p:spPr bwMode="auto">
          <a:xfrm>
            <a:off x="3713299" y="2472244"/>
            <a:ext cx="1728192" cy="1944216"/>
          </a:xfrm>
          <a:prstGeom prst="rect">
            <a:avLst/>
          </a:prstGeom>
          <a:noFill/>
        </p:spPr>
      </p:pic>
      <p:pic>
        <p:nvPicPr>
          <p:cNvPr id="6" name="Анна Герман - Гори, гори моя звезда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5949280"/>
            <a:ext cx="609600" cy="6096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90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3" r="23220"/>
          <a:stretch/>
        </p:blipFill>
        <p:spPr bwMode="auto">
          <a:xfrm>
            <a:off x="827584" y="980728"/>
            <a:ext cx="2952328" cy="3312368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Костецкий презентация\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86347">
            <a:off x="4535133" y="604352"/>
            <a:ext cx="3625725" cy="517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6089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/>
              <a:t>В 1989 г. Вальтеру Фёдоровичу было присвое­но звание «Заслуженный учитель школы РСФСР», он награждён Знаком «Отличник народного просвещения», грамотой Президиума Верховного Совета РСФСР, почётной грамотой губернатора Тюменской области и другими наградами.</a:t>
            </a:r>
          </a:p>
          <a:p>
            <a:r>
              <a:rPr lang="ru-RU" sz="1800" dirty="0"/>
              <a:t>Всю свою жизнь в свободную минуту он писал стихи, которые дошли до нас в самиздатовском издании, отпечатанном на пишущей машинке, в отдельных тетрадях. Он писал о любви, родном крае, проблемах общества и отдельного чело­века, о жизни и смерти. Читатели старшего по­коления знакомились с его творчеством на стра­ницах газеты «Сельская новь». Его стихи всегда современны и актуальны.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41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3" r="23220"/>
          <a:stretch/>
        </p:blipFill>
        <p:spPr bwMode="auto">
          <a:xfrm>
            <a:off x="1115616" y="805808"/>
            <a:ext cx="3168352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860032" y="980728"/>
            <a:ext cx="3537379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Стихи увидят свет.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Нет! Нет!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Зачем?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Мне б только знать,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Что я могу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Поэтом стать,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Что я пишу стихи не зря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Что надо мной взойдёт заря,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Когда? При жизни?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Все равно.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Я жив – и это лишь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одна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Для смертных честь.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А слава? Лесть?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Приятно? Да!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Но я хочу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Быть как звезда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4</a:t>
            </a:fld>
            <a:endParaRPr lang="ru-RU"/>
          </a:p>
        </p:txBody>
      </p:sp>
      <p:pic>
        <p:nvPicPr>
          <p:cNvPr id="3" name="Иnstrumental_naya-muzyka-Grustnaya-melodiya-pianino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1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45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остецкий презентация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41872">
            <a:off x="3063085" y="539593"/>
            <a:ext cx="4115631" cy="587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62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АБАТСКИЕ ПОЭТЫ\костецкий\Костецкий презентация\ко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6</a:t>
            </a:fld>
            <a:endParaRPr lang="ru-RU"/>
          </a:p>
        </p:txBody>
      </p:sp>
      <p:pic>
        <p:nvPicPr>
          <p:cNvPr id="4" name="Picture 4" descr="сканирование00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6567">
            <a:off x="346333" y="3788261"/>
            <a:ext cx="1964000" cy="296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2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Костецкий презентация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03848" y="188641"/>
            <a:ext cx="4536504" cy="647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593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61709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174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70515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10BB-8291-4AB1-A580-67144E9C198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2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№4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№4</Template>
  <TotalTime>692</TotalTime>
  <Words>275</Words>
  <Application>Microsoft Office PowerPoint</Application>
  <PresentationFormat>Экран (4:3)</PresentationFormat>
  <Paragraphs>53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Adine Kirnberg</vt:lpstr>
      <vt:lpstr>Ampir Deco</vt:lpstr>
      <vt:lpstr>Arial</vt:lpstr>
      <vt:lpstr>Arial Unicode MS</vt:lpstr>
      <vt:lpstr>Calibri</vt:lpstr>
      <vt:lpstr>Times New Roman</vt:lpstr>
      <vt:lpstr>№4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vera.0920@outlook.com</cp:lastModifiedBy>
  <cp:revision>71</cp:revision>
  <cp:lastPrinted>2013-09-22T05:11:13Z</cp:lastPrinted>
  <dcterms:created xsi:type="dcterms:W3CDTF">2013-09-18T10:31:11Z</dcterms:created>
  <dcterms:modified xsi:type="dcterms:W3CDTF">2021-03-06T05:59:51Z</dcterms:modified>
</cp:coreProperties>
</file>